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8" r:id="rId2"/>
    <p:sldId id="259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912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8052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SL_Times New Roman" pitchFamily="18" charset="0"/>
              </a:rPr>
              <a:t>Акция «Здоровая пробежка»</a:t>
            </a:r>
          </a:p>
          <a:p>
            <a:r>
              <a:rPr lang="ru-RU" dirty="0" smtClean="0">
                <a:latin typeface="SL_Times New Roman" pitchFamily="18" charset="0"/>
              </a:rPr>
              <a:t>Дата </a:t>
            </a:r>
            <a:r>
              <a:rPr lang="ru-RU" dirty="0">
                <a:latin typeface="SL_Times New Roman" pitchFamily="18" charset="0"/>
              </a:rPr>
              <a:t>проведения: </a:t>
            </a:r>
            <a:r>
              <a:rPr lang="ru-RU" dirty="0" smtClean="0">
                <a:latin typeface="SL_Times New Roman" pitchFamily="18" charset="0"/>
              </a:rPr>
              <a:t>6 </a:t>
            </a:r>
            <a:r>
              <a:rPr lang="ru-RU" dirty="0">
                <a:latin typeface="SL_Times New Roman" pitchFamily="18" charset="0"/>
              </a:rPr>
              <a:t>октября </a:t>
            </a:r>
            <a:r>
              <a:rPr lang="ru-RU" dirty="0" smtClean="0">
                <a:latin typeface="SL_Times New Roman" pitchFamily="18" charset="0"/>
              </a:rPr>
              <a:t>2017</a:t>
            </a:r>
            <a:endParaRPr lang="ru-RU" dirty="0">
              <a:latin typeface="SL_Times New Roman" pitchFamily="18" charset="0"/>
            </a:endParaRPr>
          </a:p>
          <a:p>
            <a:r>
              <a:rPr lang="ru-RU" dirty="0" smtClean="0">
                <a:latin typeface="SL_Times New Roman" pitchFamily="18" charset="0"/>
              </a:rPr>
              <a:t>МАОУ «Лицей </a:t>
            </a:r>
            <a:r>
              <a:rPr lang="ru-RU" dirty="0">
                <a:latin typeface="SL_Times New Roman" pitchFamily="18" charset="0"/>
              </a:rPr>
              <a:t>–интернат№84»им Г. </a:t>
            </a:r>
            <a:r>
              <a:rPr lang="ru-RU" dirty="0" err="1">
                <a:latin typeface="SL_Times New Roman" pitchFamily="18" charset="0"/>
              </a:rPr>
              <a:t>Акыша</a:t>
            </a:r>
            <a:endParaRPr lang="ru-RU" dirty="0">
              <a:latin typeface="SL_Times New Roman" pitchFamily="18" charset="0"/>
            </a:endParaRPr>
          </a:p>
          <a:p>
            <a:r>
              <a:rPr lang="ru-RU" dirty="0">
                <a:latin typeface="SL_Times New Roman" pitchFamily="18" charset="0"/>
              </a:rPr>
              <a:t>Команда: «FRESH»</a:t>
            </a:r>
          </a:p>
          <a:p>
            <a:r>
              <a:rPr lang="ru-RU" dirty="0">
                <a:latin typeface="SL_Times New Roman" pitchFamily="18" charset="0"/>
              </a:rPr>
              <a:t>Центральный муниципальный </a:t>
            </a:r>
            <a:r>
              <a:rPr lang="ru-RU" dirty="0" smtClean="0">
                <a:latin typeface="SL_Times New Roman" pitchFamily="18" charset="0"/>
              </a:rPr>
              <a:t>р-н: Московский пр-т д.100</a:t>
            </a:r>
            <a:endParaRPr lang="ru-RU" dirty="0">
              <a:latin typeface="SL_Times New Roman" pitchFamily="18" charset="0"/>
            </a:endParaRPr>
          </a:p>
          <a:p>
            <a:r>
              <a:rPr lang="ru-RU" dirty="0">
                <a:latin typeface="SL_Times New Roman" pitchFamily="18" charset="0"/>
              </a:rPr>
              <a:t>Подписан однодневный контракт отказа от вредных привычек ( </a:t>
            </a:r>
            <a:r>
              <a:rPr lang="ru-RU" dirty="0" smtClean="0">
                <a:latin typeface="SL_Times New Roman" pitchFamily="18" charset="0"/>
              </a:rPr>
              <a:t>160 подписей)</a:t>
            </a:r>
          </a:p>
          <a:p>
            <a:r>
              <a:rPr lang="ru-RU" dirty="0" smtClean="0">
                <a:latin typeface="SL_Times New Roman" pitchFamily="18" charset="0"/>
              </a:rPr>
              <a:t>Командой (6 чел.) сделан плакат «Здоровый образ жизни»</a:t>
            </a:r>
          </a:p>
          <a:p>
            <a:r>
              <a:rPr lang="ru-RU" dirty="0" smtClean="0">
                <a:latin typeface="SL_Times New Roman" pitchFamily="18" charset="0"/>
              </a:rPr>
              <a:t>Руководители: </a:t>
            </a:r>
            <a:r>
              <a:rPr lang="ru-RU" dirty="0" err="1" smtClean="0">
                <a:latin typeface="SL_Times New Roman" pitchFamily="18" charset="0"/>
              </a:rPr>
              <a:t>Махмутова</a:t>
            </a:r>
            <a:r>
              <a:rPr lang="ru-RU" dirty="0" smtClean="0">
                <a:latin typeface="SL_Times New Roman" pitchFamily="18" charset="0"/>
              </a:rPr>
              <a:t> А. Ф., </a:t>
            </a:r>
            <a:r>
              <a:rPr lang="ru-RU" dirty="0" err="1" smtClean="0">
                <a:latin typeface="SL_Times New Roman" pitchFamily="18" charset="0"/>
              </a:rPr>
              <a:t>Набиуллина</a:t>
            </a:r>
            <a:r>
              <a:rPr lang="ru-RU" dirty="0" smtClean="0">
                <a:latin typeface="SL_Times New Roman" pitchFamily="18" charset="0"/>
              </a:rPr>
              <a:t> Р.Ф.</a:t>
            </a:r>
          </a:p>
          <a:p>
            <a:r>
              <a:rPr lang="ru-RU" dirty="0" smtClean="0">
                <a:latin typeface="SL_Times New Roman" pitchFamily="18" charset="0"/>
              </a:rPr>
              <a:t>Информация на сайте лицея: </a:t>
            </a:r>
            <a:r>
              <a:rPr lang="en-US" sz="2000" dirty="0" smtClean="0">
                <a:latin typeface="SL_Times New Roman" pitchFamily="18" charset="0"/>
              </a:rPr>
              <a:t>licey84_chelny@mail.ru</a:t>
            </a:r>
            <a:endParaRPr lang="ru-RU" sz="2000" dirty="0" smtClean="0">
              <a:latin typeface="SL_Times New Roman" pitchFamily="18" charset="0"/>
            </a:endParaRPr>
          </a:p>
          <a:p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/>
          </a:bodyPr>
          <a:lstStyle/>
          <a:p>
            <a:r>
              <a:rPr lang="ru-RU" b="1" dirty="0" smtClean="0"/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SL_Times New Roman" pitchFamily="18" charset="0"/>
              </a:rPr>
              <a:t>Республиканский проект </a:t>
            </a:r>
            <a:r>
              <a:rPr lang="ru-RU" sz="3600" b="1" dirty="0">
                <a:solidFill>
                  <a:srgbClr val="C00000"/>
                </a:solidFill>
                <a:latin typeface="SL_Times New Roman" pitchFamily="18" charset="0"/>
              </a:rPr>
              <a:t>«</a:t>
            </a:r>
            <a:r>
              <a:rPr lang="ru-RU" sz="3600" b="1" dirty="0" err="1">
                <a:solidFill>
                  <a:srgbClr val="C00000"/>
                </a:solidFill>
                <a:latin typeface="SL_Times New Roman" pitchFamily="18" charset="0"/>
              </a:rPr>
              <a:t>SaMosтоятельные</a:t>
            </a:r>
            <a:r>
              <a:rPr lang="ru-RU" sz="3600" b="1" dirty="0">
                <a:solidFill>
                  <a:srgbClr val="C00000"/>
                </a:solidFill>
                <a:latin typeface="SL_Times New Roman" pitchFamily="18" charset="0"/>
              </a:rPr>
              <a:t> дети»</a:t>
            </a:r>
          </a:p>
        </p:txBody>
      </p:sp>
    </p:spTree>
    <p:extLst>
      <p:ext uri="{BB962C8B-B14F-4D97-AF65-F5344CB8AC3E}">
        <p14:creationId xmlns:p14="http://schemas.microsoft.com/office/powerpoint/2010/main" val="1180580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Мы за здоровый образ жизни!</a:t>
            </a:r>
            <a:endParaRPr lang="ru-RU" dirty="0"/>
          </a:p>
        </p:txBody>
      </p:sp>
      <p:pic>
        <p:nvPicPr>
          <p:cNvPr id="4" name="Picture 2" descr="d:\Users\User\Desktop\DSCN1656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56792"/>
            <a:ext cx="3024336" cy="2267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Users\User\Desktop\DSCN16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6694" y="-8236295"/>
            <a:ext cx="6240192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Users\User\Desktop\DSCN165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007260"/>
            <a:ext cx="3620666" cy="2715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Users\User\Desktop\СМС ДЕТИ\IMG_20161007_144329_HD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6775" y="-17803796"/>
            <a:ext cx="21601505" cy="1620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:\Users\User\Desktop\СМС ДЕТИ\IMG_20161007_144329_HD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4648" y="-20765688"/>
            <a:ext cx="32331592" cy="2813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Users\User\Desktop\DSCN166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778" y="1484784"/>
            <a:ext cx="2976092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23508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</TotalTime>
  <Words>85</Words>
  <Application>Microsoft Office PowerPoint</Application>
  <PresentationFormat>Экран (4:3)</PresentationFormat>
  <Paragraphs>11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Волна</vt:lpstr>
      <vt:lpstr> Республиканский проект «SaMosтоятельные дети»</vt:lpstr>
      <vt:lpstr>Мы за здоровый образ жизни!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АКЦИЯ «Здоровая пробежка» по республиканскому проекту «SaMosтоятельные дети»</dc:title>
  <dc:creator>User</dc:creator>
  <cp:lastModifiedBy>User</cp:lastModifiedBy>
  <cp:revision>15</cp:revision>
  <dcterms:created xsi:type="dcterms:W3CDTF">2016-10-07T12:00:27Z</dcterms:created>
  <dcterms:modified xsi:type="dcterms:W3CDTF">2017-10-10T10:26:58Z</dcterms:modified>
</cp:coreProperties>
</file>